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8584-5509-7375-4BC0-64191ED06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CDAD3-B108-553F-E07C-EC24F3530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445D7-8F02-AF90-C64E-334F022F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E299C-5684-F46A-A6CC-D192F8E4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3C2ED-B632-5E58-4C56-8E0CF452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4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7AD8-4B31-C285-1188-57911CAF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9D94C-76ED-2BE1-1D6D-8FAEAEFF7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61E0D-0028-F976-8551-2B9501BC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FC46-7665-8F76-505F-3E06DED3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58C13-2F86-E8B6-A863-C516815C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7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7C709-6216-E0A3-8996-61FDFC8C4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E7981-44B7-3D4D-8B50-0DFCB41D3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47E6-D1F6-0D2C-D5BC-97295137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2193A-6E41-262B-62A5-357645AB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82668-9FAF-AED9-B320-75CFA270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40A3-DEFD-28E9-206D-7AABB27A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E646-48E0-C3D0-24F2-506EB3ED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A634F-9C23-80FC-2D2E-87596805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58B46-2933-CA05-8695-FF45E76F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5CBA-CBC7-CC76-465F-53930D57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B6A9-2236-FA5C-FA57-0F78495C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0FF22-7FD4-91B2-2228-E4D15244E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682E5-6D9A-C78D-CF4A-8EBB5C40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988CE-274E-236E-43FA-C3F580BB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370B8-E704-AD99-9A83-00551281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69D-9BBA-BB45-E5E4-F235C19D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70CB3-712B-96FF-B9F7-86AF2F70B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9630E-F089-DB76-80F6-818228CFC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2157A-2DDF-A61D-6C40-4573657C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420EA-3580-0A61-463A-6F6288E1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D8A5E-C1A0-E867-1920-AA7A9A34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2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C771-C98A-4A41-D8AD-6EDAE896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59E6A-F711-A9C3-1A48-5DAEA0C16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263F3-98E8-23DD-5E54-F30E1088B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10DAA-C65E-93BC-2205-A54BB85D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F1FEA-9D26-4AA6-82AC-E173AE2C4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4951B-EB46-E3F8-9630-F6498199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6ECEA-C2E0-E015-D5A5-C0335A90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7E36E-0C1A-5FA3-3628-56AB99C9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2386-8CB9-BB6A-F923-2DE3E14F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C7513-B954-D97F-354B-2963E113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43DC2-A9C4-2A43-72BF-ECC55964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EEB9C-3BB5-0913-BD1B-7AEA8322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0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B10DF-8271-40F6-B4AA-AC7B50EB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9D830-F625-DDE6-53E6-177AB3D6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F700D-4778-7E92-DD17-0F0C9180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C807-7FAC-9F21-5B62-95DCB16B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14384-E0FF-1DBB-1AE0-9F3D2B49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D184C-4703-6EF5-929B-1F772F6D1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9DA00-35A3-09D7-580B-B0A72836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AB18D-443E-0E42-03BB-C5DA2E17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D1054-D386-FFBB-E1AB-6AF6068E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4723-B320-0364-3F14-0D7A59FB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AFD50E-03DB-71B3-8317-32EAE6099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F6948-4139-0996-F1ED-D9735C0F7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A10B7-5188-19A9-5D60-30C62F12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E23D4-70C0-A0EF-4C5D-C8156B41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48E7C-EAC7-AF16-0119-74373886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2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73780-9F13-B919-2F33-CA8BC614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0C35E-8125-84B6-F144-B09B38001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38C97-00D1-8CF0-0500-6A8DDAC0C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3900E7-71E9-314C-990F-E24584647A0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50110-D642-B983-4950-A52179F14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FA476-28AA-59CE-ECD5-CAEA9D2BE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E5F22D-7A43-6841-996E-88888B59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11B89-A1EA-3E9F-DE48-837F15AA8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" b="2269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6B916-0F08-8701-E593-053A59CCC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CA" sz="5200">
                <a:solidFill>
                  <a:srgbClr val="FFFFFF"/>
                </a:solidFill>
              </a:rPr>
              <a:t>Fire Chief’s Report for 2024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4E396-5009-D235-DD73-319734DB7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en-CA">
                <a:solidFill>
                  <a:srgbClr val="FFFFFF"/>
                </a:solidFill>
              </a:rPr>
              <a:t>Thetis Island Improvement District AGM May 10, 2025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CA6B-9611-2D49-321C-33CA586B07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CA" dirty="0"/>
              <a:t>EMERGENCY RESPONSES 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FF3E5-B3D3-5EA2-0D28-DF12F42DDC6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CA" dirty="0"/>
              <a:t>FIRE &amp; MVI			17</a:t>
            </a:r>
          </a:p>
          <a:p>
            <a:r>
              <a:rPr lang="en-CA" dirty="0"/>
              <a:t>HYDRO LINES DOWN		21</a:t>
            </a:r>
          </a:p>
          <a:p>
            <a:r>
              <a:rPr lang="en-CA" dirty="0"/>
              <a:t>MEDICAL ASSIST		71</a:t>
            </a:r>
          </a:p>
          <a:p>
            <a:r>
              <a:rPr lang="en-CA" dirty="0"/>
              <a:t>PUBLIC ASSIST 			21</a:t>
            </a:r>
          </a:p>
          <a:p>
            <a:r>
              <a:rPr lang="en-CA" dirty="0"/>
              <a:t>INTER-AGENCY ASSIST 	11	(RCMP, Coast Guard)</a:t>
            </a:r>
          </a:p>
          <a:p>
            <a:endParaRPr lang="en-CA" dirty="0"/>
          </a:p>
          <a:p>
            <a:pPr lvl="1"/>
            <a:r>
              <a:rPr lang="en-CA" dirty="0"/>
              <a:t> TOTAL				141 FIRE DEPARTMENT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6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5E4F-C92C-E43A-51D1-5AFA7077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Quarter: Jan, Feb, Mar 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A5736-9159-C7E5-88BE-37336397045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CA" dirty="0"/>
              <a:t>Several severe wind storms &amp; -10° C freezing period</a:t>
            </a:r>
          </a:p>
          <a:p>
            <a:r>
              <a:rPr lang="en-CA" dirty="0"/>
              <a:t>Assist RCMP with 911 hangup, itinerant person investigation</a:t>
            </a:r>
          </a:p>
          <a:p>
            <a:r>
              <a:rPr lang="en-CA" dirty="0"/>
              <a:t>ERT assist for weapons stand-off (6.5 hrs) for medical back-up</a:t>
            </a:r>
          </a:p>
          <a:p>
            <a:r>
              <a:rPr lang="en-CA" dirty="0"/>
              <a:t>Mission Road tanks water system repair</a:t>
            </a:r>
          </a:p>
          <a:p>
            <a:r>
              <a:rPr lang="en-CA" dirty="0" err="1"/>
              <a:t>Comox</a:t>
            </a:r>
            <a:r>
              <a:rPr lang="en-CA" dirty="0"/>
              <a:t> Live Fire Training with 3 members attending</a:t>
            </a:r>
          </a:p>
          <a:p>
            <a:r>
              <a:rPr lang="en-CA" dirty="0"/>
              <a:t>Yellow hats awarded</a:t>
            </a:r>
          </a:p>
          <a:p>
            <a:r>
              <a:rPr lang="en-CA" dirty="0"/>
              <a:t>Aux member Bill Golley certifies as Compressor/SCBA technician</a:t>
            </a:r>
          </a:p>
          <a:p>
            <a:r>
              <a:rPr lang="en-CA" dirty="0"/>
              <a:t>Engine 1 Replacement Committee formed</a:t>
            </a:r>
          </a:p>
          <a:p>
            <a:r>
              <a:rPr lang="en-CA" dirty="0"/>
              <a:t>Caldbeck &amp; Jackman attend 16 hr. Critical Incident Debrief course</a:t>
            </a:r>
          </a:p>
          <a:p>
            <a:r>
              <a:rPr lang="en-CA" dirty="0"/>
              <a:t>Caldbeck re-elected as President of CVFCA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9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BB6B-37EC-CC06-7E25-7356958044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Quarter: Apr, May, Jun 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B4D3-A4C9-D97B-88F5-906CAED6B65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CA" dirty="0"/>
              <a:t>April 1 = start of wildfire season.  Equipment prepped &amp; SPU train</a:t>
            </a:r>
          </a:p>
          <a:p>
            <a:r>
              <a:rPr lang="en-CA" dirty="0"/>
              <a:t>Hay fire and vehicle explosion. Many smoke venting complaints</a:t>
            </a:r>
          </a:p>
          <a:p>
            <a:r>
              <a:rPr lang="en-CA" dirty="0"/>
              <a:t>Mission Rd. Water storage system repairs completed</a:t>
            </a:r>
          </a:p>
          <a:p>
            <a:r>
              <a:rPr lang="en-CA" dirty="0"/>
              <a:t>Deputy Chief Peter Luckham announces retirement from TIVFD</a:t>
            </a:r>
          </a:p>
          <a:p>
            <a:r>
              <a:rPr lang="en-CA" dirty="0"/>
              <a:t>Chief &amp; new Deputy Chief Chad Kerr attend FCABC Conference</a:t>
            </a:r>
          </a:p>
          <a:p>
            <a:r>
              <a:rPr lang="en-CA" dirty="0" err="1"/>
              <a:t>Eng</a:t>
            </a:r>
            <a:r>
              <a:rPr lang="en-CA" dirty="0"/>
              <a:t> 1 Replacement team travels to view operational FD vehicles</a:t>
            </a:r>
          </a:p>
          <a:p>
            <a:r>
              <a:rPr lang="en-CA" dirty="0"/>
              <a:t>Annual Pump Test on Engine 1 to keep UL/NFPA certification</a:t>
            </a:r>
          </a:p>
          <a:p>
            <a:r>
              <a:rPr lang="en-CA" dirty="0"/>
              <a:t>Emergency </a:t>
            </a:r>
            <a:r>
              <a:rPr lang="en-CA" dirty="0" err="1"/>
              <a:t>evac</a:t>
            </a:r>
            <a:r>
              <a:rPr lang="en-CA" dirty="0"/>
              <a:t> &amp; GIS mapping survey</a:t>
            </a:r>
          </a:p>
          <a:p>
            <a:r>
              <a:rPr lang="en-CA" dirty="0"/>
              <a:t>Tim French: Provincial Long Service Medal (30 years)</a:t>
            </a:r>
          </a:p>
          <a:p>
            <a:r>
              <a:rPr lang="en-CA" dirty="0"/>
              <a:t>WSPP-115 SPU training: 2 days, with Ruxton Fire Brigade attending</a:t>
            </a:r>
          </a:p>
          <a:p>
            <a:r>
              <a:rPr lang="en-CA" dirty="0"/>
              <a:t>Telus Fibre </a:t>
            </a:r>
            <a:r>
              <a:rPr lang="en-CA" dirty="0" err="1"/>
              <a:t>Optik</a:t>
            </a:r>
            <a:r>
              <a:rPr lang="en-CA" dirty="0"/>
              <a:t> installed at Central Hall with assistance by Tim French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8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EE39-DF61-1D61-52E5-12BC9420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231"/>
            <a:ext cx="10515600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CA" dirty="0"/>
              <a:t>3rd Quarter: Jul, Aug, Sep 2024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69493E-B8F4-D577-88CC-6440A90E0A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Unusual public assist for unexploded ordinance</a:t>
            </a:r>
          </a:p>
          <a:p>
            <a:r>
              <a:rPr lang="en-CA" dirty="0"/>
              <a:t>Kids Don’t Float project</a:t>
            </a:r>
          </a:p>
          <a:p>
            <a:r>
              <a:rPr lang="en-CA" dirty="0"/>
              <a:t>Coast Guard assist for sailboat on rocks in </a:t>
            </a:r>
            <a:r>
              <a:rPr lang="en-CA" dirty="0" err="1"/>
              <a:t>Cufra</a:t>
            </a:r>
            <a:r>
              <a:rPr lang="en-CA" dirty="0"/>
              <a:t> Canal</a:t>
            </a:r>
          </a:p>
          <a:p>
            <a:r>
              <a:rPr lang="en-CA" dirty="0"/>
              <a:t>Other assists include: loose horse, elevator rescue, SPU splash pool, community event traffic control,  cabin cruiser aground</a:t>
            </a:r>
          </a:p>
          <a:p>
            <a:r>
              <a:rPr lang="en-CA" dirty="0"/>
              <a:t>55° C reached in attic, alarms inactivated due to extreme heat</a:t>
            </a:r>
          </a:p>
          <a:p>
            <a:r>
              <a:rPr lang="en-CA" dirty="0"/>
              <a:t>SCBA packs (3) purchased through CEPF grant</a:t>
            </a:r>
          </a:p>
          <a:p>
            <a:r>
              <a:rPr lang="en-CA" dirty="0"/>
              <a:t>TIVFFS donations </a:t>
            </a:r>
          </a:p>
          <a:p>
            <a:r>
              <a:rPr lang="en-CA" dirty="0"/>
              <a:t>Hose tests, JPRs and public Extinguisher Clinic </a:t>
            </a:r>
          </a:p>
          <a:p>
            <a:r>
              <a:rPr lang="en-CA" dirty="0"/>
              <a:t>Global Medical Wildfire Skid Unit awarded</a:t>
            </a:r>
          </a:p>
          <a:p>
            <a:r>
              <a:rPr lang="en-CA" dirty="0"/>
              <a:t>Hawaii Mars water bomber fly past in August, circling </a:t>
            </a:r>
            <a:r>
              <a:rPr lang="en-CA"/>
              <a:t>Thetis Island.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5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E9E5-9B21-F3B3-2817-79572019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WILDFIRE SEASON APRIL 1 TO OCT. 31</a:t>
            </a:r>
            <a:br>
              <a:rPr lang="en-CA" dirty="0"/>
            </a:br>
            <a:r>
              <a:rPr lang="en-CA" dirty="0"/>
              <a:t>SUMMARY FOR JULY, AUG, SEPT 2024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2E475C-A651-D9FA-4D70-ECE827212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HIGH hazard July 5, EXTREME July 18, down to HIGH July 29 until Aug 19, MODERATE for one day then LOW for remainder of Wildfire Season</a:t>
            </a:r>
          </a:p>
          <a:p>
            <a:r>
              <a:rPr lang="en-CA" dirty="0"/>
              <a:t>Summary: MODERATE (No Restrictions) 6/92 days; HIGH (Early shift) 25/92; EXTREME (Shutdown) 11/92; LOW (No Restrictions) 50/92 for July, Aug, Sept.</a:t>
            </a:r>
          </a:p>
          <a:p>
            <a:endParaRPr lang="en-C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7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A14F-856C-4D63-5290-A711348284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CA" dirty="0"/>
              <a:t>4</a:t>
            </a:r>
            <a:r>
              <a:rPr lang="en-CA" baseline="30000" dirty="0"/>
              <a:t>th</a:t>
            </a:r>
            <a:r>
              <a:rPr lang="en-CA" dirty="0"/>
              <a:t> Quarter: Oct, Nov, Dec 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1D8E1-85E1-785C-7CB8-39AFEB4799F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CA" dirty="0"/>
              <a:t>Many hrs prep for FR instruction, students: + 60 hrs FR course</a:t>
            </a:r>
          </a:p>
          <a:p>
            <a:r>
              <a:rPr lang="en-CA" dirty="0"/>
              <a:t>Serious windstorms and 14 more hydro lines down responses</a:t>
            </a:r>
          </a:p>
          <a:p>
            <a:r>
              <a:rPr lang="en-CA" dirty="0"/>
              <a:t>Appreciation Dinner – Chiefs’ Award to Lt. Norm Kasting</a:t>
            </a:r>
          </a:p>
          <a:p>
            <a:r>
              <a:rPr lang="en-CA" dirty="0"/>
              <a:t>Remembrance Day service and fly over</a:t>
            </a:r>
          </a:p>
          <a:p>
            <a:r>
              <a:rPr lang="en-CA" dirty="0"/>
              <a:t>D/C Kerr &amp; Lt. Kasting attend strenuous START course in </a:t>
            </a:r>
            <a:r>
              <a:rPr lang="en-CA" dirty="0" err="1"/>
              <a:t>Comox</a:t>
            </a:r>
            <a:endParaRPr lang="en-CA" dirty="0"/>
          </a:p>
          <a:p>
            <a:r>
              <a:rPr lang="en-CA" dirty="0"/>
              <a:t>F/C &amp; Lt.Kasting: CBC film podcast re: power out in rural comms.</a:t>
            </a:r>
          </a:p>
          <a:p>
            <a:r>
              <a:rPr lang="en-CA" dirty="0"/>
              <a:t>Mission Rd blocked -trees/lines down, </a:t>
            </a:r>
            <a:r>
              <a:rPr lang="en-CA" dirty="0" err="1"/>
              <a:t>Eng</a:t>
            </a:r>
            <a:r>
              <a:rPr lang="en-CA" dirty="0"/>
              <a:t> 2 on standby @ Forbes</a:t>
            </a:r>
          </a:p>
          <a:p>
            <a:r>
              <a:rPr lang="en-CA" dirty="0"/>
              <a:t>Backup radio by CVRD to </a:t>
            </a:r>
            <a:r>
              <a:rPr lang="en-CA" dirty="0" err="1"/>
              <a:t>Crofton</a:t>
            </a:r>
            <a:r>
              <a:rPr lang="en-CA" dirty="0"/>
              <a:t> due to cyclone bomb</a:t>
            </a:r>
          </a:p>
          <a:p>
            <a:r>
              <a:rPr lang="en-CA" dirty="0"/>
              <a:t>Harvest House &amp; Thetis Pantry food drive successful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3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4F8BCE-EA6D-3F16-AD8F-B2C60A9E5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682062"/>
            <a:ext cx="5200650" cy="5201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EFE751-4885-3C8D-0E86-459CED808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82062"/>
            <a:ext cx="5645150" cy="51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4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Fire Chief’s Report for 2024</vt:lpstr>
      <vt:lpstr>EMERGENCY RESPONSES 2024</vt:lpstr>
      <vt:lpstr>1st Quarter: Jan, Feb, Mar 2024</vt:lpstr>
      <vt:lpstr>2nd Quarter: Apr, May, Jun 2024</vt:lpstr>
      <vt:lpstr>3rd Quarter: Jul, Aug, Sep 2024</vt:lpstr>
      <vt:lpstr>WILDFIRE SEASON APRIL 1 TO OCT. 31 SUMMARY FOR JULY, AUG, SEPT 2024</vt:lpstr>
      <vt:lpstr>4th Quarter: Oct, Nov, Dec 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Chief’s Report for 2024</dc:title>
  <dc:creator>Jeannine Caldbeck</dc:creator>
  <cp:lastModifiedBy>Jeannine Caldbeck</cp:lastModifiedBy>
  <cp:revision>2</cp:revision>
  <dcterms:created xsi:type="dcterms:W3CDTF">2025-05-07T17:19:23Z</dcterms:created>
  <dcterms:modified xsi:type="dcterms:W3CDTF">2025-05-10T23:20:30Z</dcterms:modified>
</cp:coreProperties>
</file>